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61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1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50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8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8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8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4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59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5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8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58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1DFE-F805-44BD-AE1D-C2CB44DAD340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BC3A-C7D7-48DF-9664-0D78010BBA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510168642,&quot;Placement&quot;:&quot;Footer&quot;,&quot;Top&quot;:687.1359,&quot;Left&quot;:0.0,&quot;SlideWidth&quot;:540,&quot;SlideHeight&quot;:720}">
            <a:extLst>
              <a:ext uri="{FF2B5EF4-FFF2-40B4-BE49-F238E27FC236}">
                <a16:creationId xmlns:a16="http://schemas.microsoft.com/office/drawing/2014/main" id="{44E0AE80-852D-4EBC-9A69-2AA14E57207F}"/>
              </a:ext>
            </a:extLst>
          </p:cNvPr>
          <p:cNvSpPr txBox="1"/>
          <p:nvPr userDrawn="1"/>
        </p:nvSpPr>
        <p:spPr>
          <a:xfrm>
            <a:off x="0" y="8726626"/>
            <a:ext cx="1719930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</a:rPr>
              <a:t>
 Classification : Confidentiel </a:t>
            </a:r>
          </a:p>
        </p:txBody>
      </p:sp>
    </p:spTree>
    <p:extLst>
      <p:ext uri="{BB962C8B-B14F-4D97-AF65-F5344CB8AC3E}">
        <p14:creationId xmlns:p14="http://schemas.microsoft.com/office/powerpoint/2010/main" val="135776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argenvtennisdetable.sportsregions.f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665566" y="5364088"/>
            <a:ext cx="3779657" cy="7126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3655" tIns="36827" rIns="73655" bIns="36827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fr-FR" sz="2900" kern="10" dirty="0"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Chaque samedi après-midi</a:t>
            </a:r>
            <a:endParaRPr lang="en-US" sz="2900" kern="10" dirty="0">
              <a:solidFill>
                <a:schemeClr val="accent2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924343" y="2644529"/>
            <a:ext cx="3631447" cy="62914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3645" tIns="36822" rIns="73645" bIns="36822" numCol="1" fromWordArt="1">
            <a:prstTxWarp prst="textChevron">
              <a:avLst>
                <a:gd name="adj" fmla="val 25000"/>
              </a:avLst>
            </a:prstTxWarp>
          </a:bodyPr>
          <a:lstStyle>
            <a:defPPr>
              <a:defRPr lang="en-US"/>
            </a:defPPr>
            <a:lvl1pPr marL="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8226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6451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4677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2903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1128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09354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758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45805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900" kern="10" dirty="0"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Chaque vendredi  soir</a:t>
            </a:r>
            <a:endParaRPr lang="en-US" sz="2900" kern="10" dirty="0"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61" descr="COG_v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170" y="131968"/>
            <a:ext cx="2106509" cy="114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13"/>
          <p:cNvSpPr txBox="1"/>
          <p:nvPr/>
        </p:nvSpPr>
        <p:spPr>
          <a:xfrm rot="20351257">
            <a:off x="124384" y="3103568"/>
            <a:ext cx="1681976" cy="5668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73645" tIns="36822" rIns="73645" bIns="36822" rtlCol="0">
            <a:spAutoFit/>
          </a:bodyPr>
          <a:lstStyle>
            <a:defPPr>
              <a:defRPr lang="en-US"/>
            </a:defPPr>
            <a:lvl1pPr marL="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8226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6451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4677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2903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1128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09354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758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45805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POUR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 ADULTES !</a:t>
            </a:r>
            <a:endParaRPr lang="en-US" sz="1600" b="1" dirty="0">
              <a:solidFill>
                <a:schemeClr val="bg1"/>
              </a:solidFill>
              <a:latin typeface="Antique Olive Roman" pitchFamily="34" charset="0"/>
              <a:cs typeface="Aharoni" panose="02010803020104030203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8308" y="1358583"/>
            <a:ext cx="4716523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chemeClr val="tx2"/>
                </a:solidFill>
              </a:rPr>
              <a:t>Le Club de Tennis de Table de Gargenville vous invite à ses portes ouvertes du 11 juin au 31 juillet</a:t>
            </a:r>
            <a:endParaRPr lang="fr-FR" sz="2400" u="sng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238" y="3406802"/>
            <a:ext cx="59575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De 20h à 22h</a:t>
            </a:r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Prêt de raquette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146" y="6156176"/>
            <a:ext cx="66758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De 14h à 16h</a:t>
            </a:r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Prêt de raquette</a:t>
            </a:r>
            <a:br>
              <a:rPr lang="fr-FR" dirty="0">
                <a:solidFill>
                  <a:schemeClr val="accent2">
                    <a:lumMod val="75000"/>
                  </a:schemeClr>
                </a:solidFill>
              </a:rPr>
            </a:b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966" y="7912520"/>
            <a:ext cx="6381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Retrouvez nous sur </a:t>
            </a:r>
            <a:r>
              <a:rPr lang="fr-FR" b="1" dirty="0">
                <a:hlinkClick r:id="rId3"/>
              </a:rPr>
              <a:t>h</a:t>
            </a:r>
            <a:r>
              <a:rPr lang="en-US" b="1" dirty="0">
                <a:hlinkClick r:id="rId3"/>
              </a:rPr>
              <a:t>ttp://gargenvtennisdetable.sportsregions.fr</a:t>
            </a:r>
            <a:endParaRPr lang="en-US" b="1" dirty="0"/>
          </a:p>
          <a:p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écrivez</a:t>
            </a:r>
            <a:r>
              <a:rPr lang="en-US" dirty="0"/>
              <a:t>-nous à </a:t>
            </a:r>
            <a:r>
              <a:rPr lang="en-US" b="1" dirty="0"/>
              <a:t>cog.tennisdetable4@orange.fr</a:t>
            </a:r>
          </a:p>
        </p:txBody>
      </p:sp>
      <p:sp>
        <p:nvSpPr>
          <p:cNvPr id="14" name="ZoneTexte 13"/>
          <p:cNvSpPr txBox="1"/>
          <p:nvPr/>
        </p:nvSpPr>
        <p:spPr>
          <a:xfrm rot="20351257">
            <a:off x="73093" y="549336"/>
            <a:ext cx="2986564" cy="8130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73645" tIns="36822" rIns="73645" bIns="36822" rtlCol="0">
            <a:spAutoFit/>
          </a:bodyPr>
          <a:lstStyle>
            <a:defPPr>
              <a:defRPr lang="en-US"/>
            </a:defPPr>
            <a:lvl1pPr marL="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8226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6451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4677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2903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1128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09354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758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45805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 portes ouvertes du Ping !</a:t>
            </a:r>
            <a:endParaRPr lang="en-US" sz="2400" b="1" dirty="0">
              <a:solidFill>
                <a:schemeClr val="bg1"/>
              </a:solidFill>
              <a:latin typeface="Antique Olive Roman" pitchFamily="34" charset="0"/>
              <a:cs typeface="Aharoni" panose="02010803020104030203" pitchFamily="2" charset="-79"/>
            </a:endParaRPr>
          </a:p>
        </p:txBody>
      </p:sp>
      <p:sp>
        <p:nvSpPr>
          <p:cNvPr id="15" name="ZoneTexte 13"/>
          <p:cNvSpPr txBox="1"/>
          <p:nvPr/>
        </p:nvSpPr>
        <p:spPr>
          <a:xfrm rot="20351257">
            <a:off x="151596" y="5598906"/>
            <a:ext cx="1202999" cy="5668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73645" tIns="36822" rIns="73645" bIns="36822" rtlCol="0">
            <a:spAutoFit/>
          </a:bodyPr>
          <a:lstStyle>
            <a:defPPr>
              <a:defRPr lang="en-US"/>
            </a:defPPr>
            <a:lvl1pPr marL="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8226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6451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4677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2903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1128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09354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7580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45805" algn="l" defTabSz="7364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POUR LES JEUNES </a:t>
            </a:r>
            <a:r>
              <a:rPr lang="fr-FR" sz="1600" b="1" dirty="0">
                <a:solidFill>
                  <a:schemeClr val="bg1"/>
                </a:solidFill>
                <a:latin typeface="Antique Olive Roman" pitchFamily="34" charset="0"/>
                <a:cs typeface="Aharoni" panose="02010803020104030203" pitchFamily="2" charset="-79"/>
              </a:rPr>
              <a:t>!</a:t>
            </a:r>
            <a:endParaRPr lang="en-US" sz="1600" b="1" dirty="0">
              <a:solidFill>
                <a:schemeClr val="bg1"/>
              </a:solidFill>
              <a:latin typeface="Antique Olive Roman" pitchFamily="34" charset="0"/>
              <a:cs typeface="Aharoni" panose="02010803020104030203" pitchFamily="2" charset="-79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67BC3ED-87AB-4416-8FDC-7B77DA67D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38" y="6222731"/>
            <a:ext cx="1607071" cy="16401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3A64D2B-A53F-4D52-88B2-232E2708A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405" y="3541904"/>
            <a:ext cx="1898038" cy="14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449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Aharoni</vt:lpstr>
      <vt:lpstr>Antique Olive Roman</vt:lpstr>
      <vt:lpstr>Arial</vt:lpstr>
      <vt:lpstr>Arial Rounded MT Bold</vt:lpstr>
      <vt:lpstr>Calibri</vt:lpstr>
      <vt:lpstr>Impact</vt:lpstr>
      <vt:lpstr>Thème Office</vt:lpstr>
      <vt:lpstr>Présentation PowerPoint</vt:lpstr>
    </vt:vector>
  </TitlesOfParts>
  <Company>AXA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Dubois Jean-Luc</dc:creator>
  <cp:lastModifiedBy>PASCAL BRONDEL</cp:lastModifiedBy>
  <cp:revision>5</cp:revision>
  <dcterms:created xsi:type="dcterms:W3CDTF">2016-09-13T11:11:54Z</dcterms:created>
  <dcterms:modified xsi:type="dcterms:W3CDTF">2021-06-05T08:40:56Z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bfbbd0f-0666-461a-9212-afe773a25324_Enabled">
    <vt:lpwstr>true</vt:lpwstr>
  </property>
  <property fmtid="{D5CDD505-2E9C-101B-9397-08002B2CF9AE}" pid="3" name="MSIP_Label_bbfbbd0f-0666-461a-9212-afe773a25324_SetDate">
    <vt:lpwstr>2021-06-02T11:29:50Z</vt:lpwstr>
  </property>
  <property fmtid="{D5CDD505-2E9C-101B-9397-08002B2CF9AE}" pid="4" name="MSIP_Label_bbfbbd0f-0666-461a-9212-afe773a25324_Method">
    <vt:lpwstr>Standard</vt:lpwstr>
  </property>
  <property fmtid="{D5CDD505-2E9C-101B-9397-08002B2CF9AE}" pid="5" name="MSIP_Label_bbfbbd0f-0666-461a-9212-afe773a25324_Name">
    <vt:lpwstr>AFA Confidentiel</vt:lpwstr>
  </property>
  <property fmtid="{D5CDD505-2E9C-101B-9397-08002B2CF9AE}" pid="6" name="MSIP_Label_bbfbbd0f-0666-461a-9212-afe773a25324_SiteId">
    <vt:lpwstr>396b38cc-aa65-492b-bb0e-3d94ed25a97b</vt:lpwstr>
  </property>
  <property fmtid="{D5CDD505-2E9C-101B-9397-08002B2CF9AE}" pid="7" name="MSIP_Label_bbfbbd0f-0666-461a-9212-afe773a25324_ActionId">
    <vt:lpwstr>fb56ddd1-4a2f-4a10-87d8-1eb254c893cb</vt:lpwstr>
  </property>
  <property fmtid="{D5CDD505-2E9C-101B-9397-08002B2CF9AE}" pid="8" name="MSIP_Label_bbfbbd0f-0666-461a-9212-afe773a25324_ContentBits">
    <vt:lpwstr>3</vt:lpwstr>
  </property>
</Properties>
</file>