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329238" cy="7561263"/>
  <p:notesSz cx="6797675" cy="9926638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5" userDrawn="1">
          <p15:clr>
            <a:srgbClr val="A4A3A4"/>
          </p15:clr>
        </p15:guide>
        <p15:guide id="2" pos="2030" userDrawn="1">
          <p15:clr>
            <a:srgbClr val="A4A3A4"/>
          </p15:clr>
        </p15:guide>
        <p15:guide id="3" orient="horz" pos="2382" userDrawn="1">
          <p15:clr>
            <a:srgbClr val="A4A3A4"/>
          </p15:clr>
        </p15:guide>
        <p15:guide id="4" pos="16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25A0A0-D5E2-4534-977E-CAE9E236E883}" v="5" dt="2023-07-07T14:27:46.2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44" autoAdjust="0"/>
    <p:restoredTop sz="94660"/>
  </p:normalViewPr>
  <p:slideViewPr>
    <p:cSldViewPr>
      <p:cViewPr varScale="1">
        <p:scale>
          <a:sx n="84" d="100"/>
          <a:sy n="84" d="100"/>
        </p:scale>
        <p:origin x="4068" y="96"/>
      </p:cViewPr>
      <p:guideLst>
        <p:guide orient="horz" pos="3065"/>
        <p:guide pos="2030"/>
        <p:guide orient="horz" pos="2382"/>
        <p:guide pos="1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693" y="2348895"/>
            <a:ext cx="4529853" cy="162077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99386" y="4284716"/>
            <a:ext cx="3730467" cy="19323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3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5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7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9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1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4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34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79DE-862F-48F1-8B73-4817602C56D7}" type="datetimeFigureOut">
              <a:rPr lang="en-US" smtClean="0"/>
              <a:pPr/>
              <a:t>7/7/2023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46D7-8DD3-4E18-B5DE-48F1C89A94C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1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79DE-862F-48F1-8B73-4817602C56D7}" type="datetimeFigureOut">
              <a:rPr lang="en-US" smtClean="0"/>
              <a:pPr/>
              <a:t>7/7/2023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46D7-8DD3-4E18-B5DE-48F1C89A94C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5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897772" y="404319"/>
            <a:ext cx="899310" cy="860093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99848" y="404319"/>
            <a:ext cx="2609107" cy="8600936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79DE-862F-48F1-8B73-4817602C56D7}" type="datetimeFigureOut">
              <a:rPr lang="en-US" smtClean="0"/>
              <a:pPr/>
              <a:t>7/7/2023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46D7-8DD3-4E18-B5DE-48F1C89A94C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9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79DE-862F-48F1-8B73-4817602C56D7}" type="datetimeFigureOut">
              <a:rPr lang="en-US" smtClean="0"/>
              <a:pPr/>
              <a:t>7/7/2023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46D7-8DD3-4E18-B5DE-48F1C89A94C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4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0972" y="4858812"/>
            <a:ext cx="4529853" cy="1501751"/>
          </a:xfrm>
        </p:spPr>
        <p:txBody>
          <a:bodyPr anchor="t"/>
          <a:lstStyle>
            <a:lvl1pPr algn="l">
              <a:defRPr sz="3405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0972" y="3204790"/>
            <a:ext cx="4529853" cy="1654025"/>
          </a:xfrm>
        </p:spPr>
        <p:txBody>
          <a:bodyPr anchor="b"/>
          <a:lstStyle>
            <a:lvl1pPr marL="0" indent="0">
              <a:buNone/>
              <a:defRPr sz="1703">
                <a:solidFill>
                  <a:schemeClr val="tx1">
                    <a:tint val="75000"/>
                  </a:schemeClr>
                </a:solidFill>
              </a:defRPr>
            </a:lvl1pPr>
            <a:lvl2pPr marL="391873" indent="0">
              <a:buNone/>
              <a:defRPr sz="1561">
                <a:solidFill>
                  <a:schemeClr val="tx1">
                    <a:tint val="75000"/>
                  </a:schemeClr>
                </a:solidFill>
              </a:defRPr>
            </a:lvl2pPr>
            <a:lvl3pPr marL="783744" indent="0">
              <a:buNone/>
              <a:defRPr sz="1419">
                <a:solidFill>
                  <a:schemeClr val="tx1">
                    <a:tint val="75000"/>
                  </a:schemeClr>
                </a:solidFill>
              </a:defRPr>
            </a:lvl3pPr>
            <a:lvl4pPr marL="117561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4pPr>
            <a:lvl5pPr marL="156748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5pPr>
            <a:lvl6pPr marL="1959356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6pPr>
            <a:lvl7pPr marL="2351228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7pPr>
            <a:lvl8pPr marL="2743098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8pPr>
            <a:lvl9pPr marL="3134971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79DE-862F-48F1-8B73-4817602C56D7}" type="datetimeFigureOut">
              <a:rPr lang="en-US" smtClean="0"/>
              <a:pPr/>
              <a:t>7/7/2023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46D7-8DD3-4E18-B5DE-48F1C89A94C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5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9847" y="2352394"/>
            <a:ext cx="1754208" cy="6652862"/>
          </a:xfrm>
        </p:spPr>
        <p:txBody>
          <a:bodyPr/>
          <a:lstStyle>
            <a:lvl1pPr>
              <a:defRPr sz="2412"/>
            </a:lvl1pPr>
            <a:lvl2pPr>
              <a:defRPr sz="1986"/>
            </a:lvl2pPr>
            <a:lvl3pPr>
              <a:defRPr sz="1703"/>
            </a:lvl3pPr>
            <a:lvl4pPr>
              <a:defRPr sz="1561"/>
            </a:lvl4pPr>
            <a:lvl5pPr>
              <a:defRPr sz="1561"/>
            </a:lvl5pPr>
            <a:lvl6pPr>
              <a:defRPr sz="1561"/>
            </a:lvl6pPr>
            <a:lvl7pPr>
              <a:defRPr sz="1561"/>
            </a:lvl7pPr>
            <a:lvl8pPr>
              <a:defRPr sz="1561"/>
            </a:lvl8pPr>
            <a:lvl9pPr>
              <a:defRPr sz="1561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042876" y="2352394"/>
            <a:ext cx="1754208" cy="6652862"/>
          </a:xfrm>
        </p:spPr>
        <p:txBody>
          <a:bodyPr/>
          <a:lstStyle>
            <a:lvl1pPr>
              <a:defRPr sz="2412"/>
            </a:lvl1pPr>
            <a:lvl2pPr>
              <a:defRPr sz="1986"/>
            </a:lvl2pPr>
            <a:lvl3pPr>
              <a:defRPr sz="1703"/>
            </a:lvl3pPr>
            <a:lvl4pPr>
              <a:defRPr sz="1561"/>
            </a:lvl4pPr>
            <a:lvl5pPr>
              <a:defRPr sz="1561"/>
            </a:lvl5pPr>
            <a:lvl6pPr>
              <a:defRPr sz="1561"/>
            </a:lvl6pPr>
            <a:lvl7pPr>
              <a:defRPr sz="1561"/>
            </a:lvl7pPr>
            <a:lvl8pPr>
              <a:defRPr sz="1561"/>
            </a:lvl8pPr>
            <a:lvl9pPr>
              <a:defRPr sz="1561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79DE-862F-48F1-8B73-4817602C56D7}" type="datetimeFigureOut">
              <a:rPr lang="en-US" smtClean="0"/>
              <a:pPr/>
              <a:t>7/7/2023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46D7-8DD3-4E18-B5DE-48F1C89A94C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0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462" y="302802"/>
            <a:ext cx="4796314" cy="126021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6464" y="1692533"/>
            <a:ext cx="2354672" cy="705367"/>
          </a:xfrm>
        </p:spPr>
        <p:txBody>
          <a:bodyPr anchor="b"/>
          <a:lstStyle>
            <a:lvl1pPr marL="0" indent="0">
              <a:buNone/>
              <a:defRPr sz="1986" b="1"/>
            </a:lvl1pPr>
            <a:lvl2pPr marL="391873" indent="0">
              <a:buNone/>
              <a:defRPr sz="1703" b="1"/>
            </a:lvl2pPr>
            <a:lvl3pPr marL="783744" indent="0">
              <a:buNone/>
              <a:defRPr sz="1561" b="1"/>
            </a:lvl3pPr>
            <a:lvl4pPr marL="1175615" indent="0">
              <a:buNone/>
              <a:defRPr sz="1419" b="1"/>
            </a:lvl4pPr>
            <a:lvl5pPr marL="1567485" indent="0">
              <a:buNone/>
              <a:defRPr sz="1419" b="1"/>
            </a:lvl5pPr>
            <a:lvl6pPr marL="1959356" indent="0">
              <a:buNone/>
              <a:defRPr sz="1419" b="1"/>
            </a:lvl6pPr>
            <a:lvl7pPr marL="2351228" indent="0">
              <a:buNone/>
              <a:defRPr sz="1419" b="1"/>
            </a:lvl7pPr>
            <a:lvl8pPr marL="2743098" indent="0">
              <a:buNone/>
              <a:defRPr sz="1419" b="1"/>
            </a:lvl8pPr>
            <a:lvl9pPr marL="3134971" indent="0">
              <a:buNone/>
              <a:defRPr sz="1419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6464" y="2397900"/>
            <a:ext cx="2354672" cy="4356478"/>
          </a:xfrm>
        </p:spPr>
        <p:txBody>
          <a:bodyPr/>
          <a:lstStyle>
            <a:lvl1pPr>
              <a:defRPr sz="1986"/>
            </a:lvl1pPr>
            <a:lvl2pPr>
              <a:defRPr sz="1703"/>
            </a:lvl2pPr>
            <a:lvl3pPr>
              <a:defRPr sz="1561"/>
            </a:lvl3pPr>
            <a:lvl4pPr>
              <a:defRPr sz="1419"/>
            </a:lvl4pPr>
            <a:lvl5pPr>
              <a:defRPr sz="1419"/>
            </a:lvl5pPr>
            <a:lvl6pPr>
              <a:defRPr sz="1419"/>
            </a:lvl6pPr>
            <a:lvl7pPr>
              <a:defRPr sz="1419"/>
            </a:lvl7pPr>
            <a:lvl8pPr>
              <a:defRPr sz="1419"/>
            </a:lvl8pPr>
            <a:lvl9pPr>
              <a:defRPr sz="1419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707181" y="1692533"/>
            <a:ext cx="2355597" cy="705367"/>
          </a:xfrm>
        </p:spPr>
        <p:txBody>
          <a:bodyPr anchor="b"/>
          <a:lstStyle>
            <a:lvl1pPr marL="0" indent="0">
              <a:buNone/>
              <a:defRPr sz="1986" b="1"/>
            </a:lvl1pPr>
            <a:lvl2pPr marL="391873" indent="0">
              <a:buNone/>
              <a:defRPr sz="1703" b="1"/>
            </a:lvl2pPr>
            <a:lvl3pPr marL="783744" indent="0">
              <a:buNone/>
              <a:defRPr sz="1561" b="1"/>
            </a:lvl3pPr>
            <a:lvl4pPr marL="1175615" indent="0">
              <a:buNone/>
              <a:defRPr sz="1419" b="1"/>
            </a:lvl4pPr>
            <a:lvl5pPr marL="1567485" indent="0">
              <a:buNone/>
              <a:defRPr sz="1419" b="1"/>
            </a:lvl5pPr>
            <a:lvl6pPr marL="1959356" indent="0">
              <a:buNone/>
              <a:defRPr sz="1419" b="1"/>
            </a:lvl6pPr>
            <a:lvl7pPr marL="2351228" indent="0">
              <a:buNone/>
              <a:defRPr sz="1419" b="1"/>
            </a:lvl7pPr>
            <a:lvl8pPr marL="2743098" indent="0">
              <a:buNone/>
              <a:defRPr sz="1419" b="1"/>
            </a:lvl8pPr>
            <a:lvl9pPr marL="3134971" indent="0">
              <a:buNone/>
              <a:defRPr sz="1419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707181" y="2397900"/>
            <a:ext cx="2355597" cy="4356478"/>
          </a:xfrm>
        </p:spPr>
        <p:txBody>
          <a:bodyPr/>
          <a:lstStyle>
            <a:lvl1pPr>
              <a:defRPr sz="1986"/>
            </a:lvl1pPr>
            <a:lvl2pPr>
              <a:defRPr sz="1703"/>
            </a:lvl2pPr>
            <a:lvl3pPr>
              <a:defRPr sz="1561"/>
            </a:lvl3pPr>
            <a:lvl4pPr>
              <a:defRPr sz="1419"/>
            </a:lvl4pPr>
            <a:lvl5pPr>
              <a:defRPr sz="1419"/>
            </a:lvl5pPr>
            <a:lvl6pPr>
              <a:defRPr sz="1419"/>
            </a:lvl6pPr>
            <a:lvl7pPr>
              <a:defRPr sz="1419"/>
            </a:lvl7pPr>
            <a:lvl8pPr>
              <a:defRPr sz="1419"/>
            </a:lvl8pPr>
            <a:lvl9pPr>
              <a:defRPr sz="1419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79DE-862F-48F1-8B73-4817602C56D7}" type="datetimeFigureOut">
              <a:rPr lang="en-US" smtClean="0"/>
              <a:pPr/>
              <a:t>7/7/2023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46D7-8DD3-4E18-B5DE-48F1C89A94C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1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79DE-862F-48F1-8B73-4817602C56D7}" type="datetimeFigureOut">
              <a:rPr lang="en-US" smtClean="0"/>
              <a:pPr/>
              <a:t>7/7/2023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46D7-8DD3-4E18-B5DE-48F1C89A94C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7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79DE-862F-48F1-8B73-4817602C56D7}" type="datetimeFigureOut">
              <a:rPr lang="en-US" smtClean="0"/>
              <a:pPr/>
              <a:t>7/7/2023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46D7-8DD3-4E18-B5DE-48F1C89A94C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1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464" y="301051"/>
            <a:ext cx="1753282" cy="1281214"/>
          </a:xfrm>
        </p:spPr>
        <p:txBody>
          <a:bodyPr anchor="b"/>
          <a:lstStyle>
            <a:lvl1pPr algn="l">
              <a:defRPr sz="1703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83585" y="301054"/>
            <a:ext cx="2979193" cy="6453329"/>
          </a:xfrm>
        </p:spPr>
        <p:txBody>
          <a:bodyPr/>
          <a:lstStyle>
            <a:lvl1pPr>
              <a:defRPr sz="2696"/>
            </a:lvl1pPr>
            <a:lvl2pPr>
              <a:defRPr sz="2412"/>
            </a:lvl2pPr>
            <a:lvl3pPr>
              <a:defRPr sz="1986"/>
            </a:lvl3pPr>
            <a:lvl4pPr>
              <a:defRPr sz="1703"/>
            </a:lvl4pPr>
            <a:lvl5pPr>
              <a:defRPr sz="1703"/>
            </a:lvl5pPr>
            <a:lvl6pPr>
              <a:defRPr sz="1703"/>
            </a:lvl6pPr>
            <a:lvl7pPr>
              <a:defRPr sz="1703"/>
            </a:lvl7pPr>
            <a:lvl8pPr>
              <a:defRPr sz="1703"/>
            </a:lvl8pPr>
            <a:lvl9pPr>
              <a:defRPr sz="170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66464" y="1582267"/>
            <a:ext cx="1753282" cy="5172114"/>
          </a:xfrm>
        </p:spPr>
        <p:txBody>
          <a:bodyPr/>
          <a:lstStyle>
            <a:lvl1pPr marL="0" indent="0">
              <a:buNone/>
              <a:defRPr sz="1135"/>
            </a:lvl1pPr>
            <a:lvl2pPr marL="391873" indent="0">
              <a:buNone/>
              <a:defRPr sz="993"/>
            </a:lvl2pPr>
            <a:lvl3pPr marL="783744" indent="0">
              <a:buNone/>
              <a:defRPr sz="851"/>
            </a:lvl3pPr>
            <a:lvl4pPr marL="1175615" indent="0">
              <a:buNone/>
              <a:defRPr sz="709"/>
            </a:lvl4pPr>
            <a:lvl5pPr marL="1567485" indent="0">
              <a:buNone/>
              <a:defRPr sz="709"/>
            </a:lvl5pPr>
            <a:lvl6pPr marL="1959356" indent="0">
              <a:buNone/>
              <a:defRPr sz="709"/>
            </a:lvl6pPr>
            <a:lvl7pPr marL="2351228" indent="0">
              <a:buNone/>
              <a:defRPr sz="709"/>
            </a:lvl7pPr>
            <a:lvl8pPr marL="2743098" indent="0">
              <a:buNone/>
              <a:defRPr sz="709"/>
            </a:lvl8pPr>
            <a:lvl9pPr marL="3134971" indent="0">
              <a:buNone/>
              <a:defRPr sz="709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79DE-862F-48F1-8B73-4817602C56D7}" type="datetimeFigureOut">
              <a:rPr lang="en-US" smtClean="0"/>
              <a:pPr/>
              <a:t>7/7/2023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46D7-8DD3-4E18-B5DE-48F1C89A94C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6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4568" y="5292886"/>
            <a:ext cx="3197543" cy="624855"/>
          </a:xfrm>
        </p:spPr>
        <p:txBody>
          <a:bodyPr anchor="b"/>
          <a:lstStyle>
            <a:lvl1pPr algn="l">
              <a:defRPr sz="1703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44568" y="675613"/>
            <a:ext cx="3197543" cy="4536758"/>
          </a:xfrm>
        </p:spPr>
        <p:txBody>
          <a:bodyPr/>
          <a:lstStyle>
            <a:lvl1pPr marL="0" indent="0">
              <a:buNone/>
              <a:defRPr sz="2696"/>
            </a:lvl1pPr>
            <a:lvl2pPr marL="391873" indent="0">
              <a:buNone/>
              <a:defRPr sz="2412"/>
            </a:lvl2pPr>
            <a:lvl3pPr marL="783744" indent="0">
              <a:buNone/>
              <a:defRPr sz="1986"/>
            </a:lvl3pPr>
            <a:lvl4pPr marL="1175615" indent="0">
              <a:buNone/>
              <a:defRPr sz="1703"/>
            </a:lvl4pPr>
            <a:lvl5pPr marL="1567485" indent="0">
              <a:buNone/>
              <a:defRPr sz="1703"/>
            </a:lvl5pPr>
            <a:lvl6pPr marL="1959356" indent="0">
              <a:buNone/>
              <a:defRPr sz="1703"/>
            </a:lvl6pPr>
            <a:lvl7pPr marL="2351228" indent="0">
              <a:buNone/>
              <a:defRPr sz="1703"/>
            </a:lvl7pPr>
            <a:lvl8pPr marL="2743098" indent="0">
              <a:buNone/>
              <a:defRPr sz="1703"/>
            </a:lvl8pPr>
            <a:lvl9pPr marL="3134971" indent="0">
              <a:buNone/>
              <a:defRPr sz="1703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44568" y="5917741"/>
            <a:ext cx="3197543" cy="887398"/>
          </a:xfrm>
        </p:spPr>
        <p:txBody>
          <a:bodyPr/>
          <a:lstStyle>
            <a:lvl1pPr marL="0" indent="0">
              <a:buNone/>
              <a:defRPr sz="1135"/>
            </a:lvl1pPr>
            <a:lvl2pPr marL="391873" indent="0">
              <a:buNone/>
              <a:defRPr sz="993"/>
            </a:lvl2pPr>
            <a:lvl3pPr marL="783744" indent="0">
              <a:buNone/>
              <a:defRPr sz="851"/>
            </a:lvl3pPr>
            <a:lvl4pPr marL="1175615" indent="0">
              <a:buNone/>
              <a:defRPr sz="709"/>
            </a:lvl4pPr>
            <a:lvl5pPr marL="1567485" indent="0">
              <a:buNone/>
              <a:defRPr sz="709"/>
            </a:lvl5pPr>
            <a:lvl6pPr marL="1959356" indent="0">
              <a:buNone/>
              <a:defRPr sz="709"/>
            </a:lvl6pPr>
            <a:lvl7pPr marL="2351228" indent="0">
              <a:buNone/>
              <a:defRPr sz="709"/>
            </a:lvl7pPr>
            <a:lvl8pPr marL="2743098" indent="0">
              <a:buNone/>
              <a:defRPr sz="709"/>
            </a:lvl8pPr>
            <a:lvl9pPr marL="3134971" indent="0">
              <a:buNone/>
              <a:defRPr sz="709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79DE-862F-48F1-8B73-4817602C56D7}" type="datetimeFigureOut">
              <a:rPr lang="en-US" smtClean="0"/>
              <a:pPr/>
              <a:t>7/7/2023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46D7-8DD3-4E18-B5DE-48F1C89A94C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9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66462" y="302802"/>
            <a:ext cx="4796314" cy="1260210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6462" y="1764299"/>
            <a:ext cx="4796314" cy="4990084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66462" y="7008174"/>
            <a:ext cx="1243489" cy="402568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E79DE-862F-48F1-8B73-4817602C56D7}" type="datetimeFigureOut">
              <a:rPr lang="en-US" smtClean="0"/>
              <a:pPr/>
              <a:t>7/7/2023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20823" y="7008174"/>
            <a:ext cx="1687592" cy="402568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819288" y="7008174"/>
            <a:ext cx="1243489" cy="402568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D46D7-8DD3-4E18-B5DE-48F1C89A94C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MSIPCMContentMarking" descr="{&quot;HashCode&quot;:-510168642,&quot;Placement&quot;:&quot;Footer&quot;,&quot;Top&quot;:562.5109,&quot;Left&quot;:0.0,&quot;SlideWidth&quot;:419,&quot;SlideHeight&quot;:595}">
            <a:extLst>
              <a:ext uri="{FF2B5EF4-FFF2-40B4-BE49-F238E27FC236}">
                <a16:creationId xmlns:a16="http://schemas.microsoft.com/office/drawing/2014/main" id="{FF7E9C10-82BA-4BB5-8987-AB81D75C6E21}"/>
              </a:ext>
            </a:extLst>
          </p:cNvPr>
          <p:cNvSpPr txBox="1"/>
          <p:nvPr userDrawn="1"/>
        </p:nvSpPr>
        <p:spPr>
          <a:xfrm>
            <a:off x="0" y="7143889"/>
            <a:ext cx="1719930" cy="4173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00"/>
                </a:solidFill>
                <a:latin typeface="Calibri" panose="020F0502020204030204" pitchFamily="34" charset="0"/>
              </a:rPr>
              <a:t>
 Classification : Confidentiel </a:t>
            </a:r>
          </a:p>
        </p:txBody>
      </p:sp>
    </p:spTree>
    <p:extLst>
      <p:ext uri="{BB962C8B-B14F-4D97-AF65-F5344CB8AC3E}">
        <p14:creationId xmlns:p14="http://schemas.microsoft.com/office/powerpoint/2010/main" val="313356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83744" rtl="0" eaLnBrk="1" latinLnBrk="0" hangingPunct="1">
        <a:spcBef>
          <a:spcPct val="0"/>
        </a:spcBef>
        <a:buNone/>
        <a:defRPr sz="383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904" indent="-293904" algn="l" defTabSz="783744" rtl="0" eaLnBrk="1" latinLnBrk="0" hangingPunct="1">
        <a:spcBef>
          <a:spcPct val="20000"/>
        </a:spcBef>
        <a:buFont typeface="Arial" pitchFamily="34" charset="0"/>
        <a:buChar char="•"/>
        <a:defRPr sz="2696" kern="1200">
          <a:solidFill>
            <a:schemeClr val="tx1"/>
          </a:solidFill>
          <a:latin typeface="+mn-lt"/>
          <a:ea typeface="+mn-ea"/>
          <a:cs typeface="+mn-cs"/>
        </a:defRPr>
      </a:lvl1pPr>
      <a:lvl2pPr marL="636790" indent="-244919" algn="l" defTabSz="783744" rtl="0" eaLnBrk="1" latinLnBrk="0" hangingPunct="1">
        <a:spcBef>
          <a:spcPct val="20000"/>
        </a:spcBef>
        <a:buFont typeface="Arial" pitchFamily="34" charset="0"/>
        <a:buChar char="–"/>
        <a:defRPr sz="2412" kern="1200">
          <a:solidFill>
            <a:schemeClr val="tx1"/>
          </a:solidFill>
          <a:latin typeface="+mn-lt"/>
          <a:ea typeface="+mn-ea"/>
          <a:cs typeface="+mn-cs"/>
        </a:defRPr>
      </a:lvl2pPr>
      <a:lvl3pPr marL="979679" indent="-195936" algn="l" defTabSz="783744" rtl="0" eaLnBrk="1" latinLnBrk="0" hangingPunct="1">
        <a:spcBef>
          <a:spcPct val="20000"/>
        </a:spcBef>
        <a:buFont typeface="Arial" pitchFamily="34" charset="0"/>
        <a:buChar char="•"/>
        <a:defRPr sz="1986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0" indent="-195936" algn="l" defTabSz="783744" rtl="0" eaLnBrk="1" latinLnBrk="0" hangingPunct="1">
        <a:spcBef>
          <a:spcPct val="20000"/>
        </a:spcBef>
        <a:buFont typeface="Arial" pitchFamily="34" charset="0"/>
        <a:buChar char="–"/>
        <a:defRPr sz="1703" kern="1200">
          <a:solidFill>
            <a:schemeClr val="tx1"/>
          </a:solidFill>
          <a:latin typeface="+mn-lt"/>
          <a:ea typeface="+mn-ea"/>
          <a:cs typeface="+mn-cs"/>
        </a:defRPr>
      </a:lvl4pPr>
      <a:lvl5pPr marL="1763419" indent="-195936" algn="l" defTabSz="783744" rtl="0" eaLnBrk="1" latinLnBrk="0" hangingPunct="1">
        <a:spcBef>
          <a:spcPct val="20000"/>
        </a:spcBef>
        <a:buFont typeface="Arial" pitchFamily="34" charset="0"/>
        <a:buChar char="»"/>
        <a:defRPr sz="1703" kern="1200">
          <a:solidFill>
            <a:schemeClr val="tx1"/>
          </a:solidFill>
          <a:latin typeface="+mn-lt"/>
          <a:ea typeface="+mn-ea"/>
          <a:cs typeface="+mn-cs"/>
        </a:defRPr>
      </a:lvl5pPr>
      <a:lvl6pPr marL="2155292" indent="-195936" algn="l" defTabSz="783744" rtl="0" eaLnBrk="1" latinLnBrk="0" hangingPunct="1">
        <a:spcBef>
          <a:spcPct val="20000"/>
        </a:spcBef>
        <a:buFont typeface="Arial" pitchFamily="34" charset="0"/>
        <a:buChar char="•"/>
        <a:defRPr sz="1703" kern="1200">
          <a:solidFill>
            <a:schemeClr val="tx1"/>
          </a:solidFill>
          <a:latin typeface="+mn-lt"/>
          <a:ea typeface="+mn-ea"/>
          <a:cs typeface="+mn-cs"/>
        </a:defRPr>
      </a:lvl6pPr>
      <a:lvl7pPr marL="2547163" indent="-195936" algn="l" defTabSz="783744" rtl="0" eaLnBrk="1" latinLnBrk="0" hangingPunct="1">
        <a:spcBef>
          <a:spcPct val="20000"/>
        </a:spcBef>
        <a:buFont typeface="Arial" pitchFamily="34" charset="0"/>
        <a:buChar char="•"/>
        <a:defRPr sz="1703" kern="1200">
          <a:solidFill>
            <a:schemeClr val="tx1"/>
          </a:solidFill>
          <a:latin typeface="+mn-lt"/>
          <a:ea typeface="+mn-ea"/>
          <a:cs typeface="+mn-cs"/>
        </a:defRPr>
      </a:lvl7pPr>
      <a:lvl8pPr marL="2939034" indent="-195936" algn="l" defTabSz="783744" rtl="0" eaLnBrk="1" latinLnBrk="0" hangingPunct="1">
        <a:spcBef>
          <a:spcPct val="20000"/>
        </a:spcBef>
        <a:buFont typeface="Arial" pitchFamily="34" charset="0"/>
        <a:buChar char="•"/>
        <a:defRPr sz="1703" kern="1200">
          <a:solidFill>
            <a:schemeClr val="tx1"/>
          </a:solidFill>
          <a:latin typeface="+mn-lt"/>
          <a:ea typeface="+mn-ea"/>
          <a:cs typeface="+mn-cs"/>
        </a:defRPr>
      </a:lvl8pPr>
      <a:lvl9pPr marL="3330905" indent="-195936" algn="l" defTabSz="783744" rtl="0" eaLnBrk="1" latinLnBrk="0" hangingPunct="1">
        <a:spcBef>
          <a:spcPct val="20000"/>
        </a:spcBef>
        <a:buFont typeface="Arial" pitchFamily="34" charset="0"/>
        <a:buChar char="•"/>
        <a:defRPr sz="17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3744" rtl="0" eaLnBrk="1" latinLnBrk="0" hangingPunct="1">
        <a:defRPr sz="1561" kern="1200">
          <a:solidFill>
            <a:schemeClr val="tx1"/>
          </a:solidFill>
          <a:latin typeface="+mn-lt"/>
          <a:ea typeface="+mn-ea"/>
          <a:cs typeface="+mn-cs"/>
        </a:defRPr>
      </a:lvl1pPr>
      <a:lvl2pPr marL="391873" algn="l" defTabSz="783744" rtl="0" eaLnBrk="1" latinLnBrk="0" hangingPunct="1">
        <a:defRPr sz="1561" kern="1200">
          <a:solidFill>
            <a:schemeClr val="tx1"/>
          </a:solidFill>
          <a:latin typeface="+mn-lt"/>
          <a:ea typeface="+mn-ea"/>
          <a:cs typeface="+mn-cs"/>
        </a:defRPr>
      </a:lvl2pPr>
      <a:lvl3pPr marL="783744" algn="l" defTabSz="783744" rtl="0" eaLnBrk="1" latinLnBrk="0" hangingPunct="1">
        <a:defRPr sz="1561" kern="1200">
          <a:solidFill>
            <a:schemeClr val="tx1"/>
          </a:solidFill>
          <a:latin typeface="+mn-lt"/>
          <a:ea typeface="+mn-ea"/>
          <a:cs typeface="+mn-cs"/>
        </a:defRPr>
      </a:lvl3pPr>
      <a:lvl4pPr marL="1175615" algn="l" defTabSz="783744" rtl="0" eaLnBrk="1" latinLnBrk="0" hangingPunct="1">
        <a:defRPr sz="1561" kern="1200">
          <a:solidFill>
            <a:schemeClr val="tx1"/>
          </a:solidFill>
          <a:latin typeface="+mn-lt"/>
          <a:ea typeface="+mn-ea"/>
          <a:cs typeface="+mn-cs"/>
        </a:defRPr>
      </a:lvl4pPr>
      <a:lvl5pPr marL="1567485" algn="l" defTabSz="783744" rtl="0" eaLnBrk="1" latinLnBrk="0" hangingPunct="1">
        <a:defRPr sz="1561" kern="1200">
          <a:solidFill>
            <a:schemeClr val="tx1"/>
          </a:solidFill>
          <a:latin typeface="+mn-lt"/>
          <a:ea typeface="+mn-ea"/>
          <a:cs typeface="+mn-cs"/>
        </a:defRPr>
      </a:lvl5pPr>
      <a:lvl6pPr marL="1959356" algn="l" defTabSz="783744" rtl="0" eaLnBrk="1" latinLnBrk="0" hangingPunct="1">
        <a:defRPr sz="1561" kern="1200">
          <a:solidFill>
            <a:schemeClr val="tx1"/>
          </a:solidFill>
          <a:latin typeface="+mn-lt"/>
          <a:ea typeface="+mn-ea"/>
          <a:cs typeface="+mn-cs"/>
        </a:defRPr>
      </a:lvl6pPr>
      <a:lvl7pPr marL="2351228" algn="l" defTabSz="783744" rtl="0" eaLnBrk="1" latinLnBrk="0" hangingPunct="1">
        <a:defRPr sz="1561" kern="1200">
          <a:solidFill>
            <a:schemeClr val="tx1"/>
          </a:solidFill>
          <a:latin typeface="+mn-lt"/>
          <a:ea typeface="+mn-ea"/>
          <a:cs typeface="+mn-cs"/>
        </a:defRPr>
      </a:lvl7pPr>
      <a:lvl8pPr marL="2743098" algn="l" defTabSz="783744" rtl="0" eaLnBrk="1" latinLnBrk="0" hangingPunct="1">
        <a:defRPr sz="1561" kern="1200">
          <a:solidFill>
            <a:schemeClr val="tx1"/>
          </a:solidFill>
          <a:latin typeface="+mn-lt"/>
          <a:ea typeface="+mn-ea"/>
          <a:cs typeface="+mn-cs"/>
        </a:defRPr>
      </a:lvl8pPr>
      <a:lvl9pPr marL="3134971" algn="l" defTabSz="783744" rtl="0" eaLnBrk="1" latinLnBrk="0" hangingPunct="1">
        <a:defRPr sz="15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606968" y="158012"/>
            <a:ext cx="4261083" cy="7263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4504" tIns="52251" rIns="104504" bIns="52251" numCol="1" fromWordArt="1">
            <a:prstTxWarp prst="textChevron">
              <a:avLst>
                <a:gd name="adj" fmla="val 25000"/>
              </a:avLst>
            </a:prstTxWarp>
          </a:bodyPr>
          <a:lstStyle/>
          <a:p>
            <a:r>
              <a:rPr lang="fr-FR" sz="4115" kern="10" dirty="0">
                <a:solidFill>
                  <a:srgbClr val="00206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Tennis de Table</a:t>
            </a:r>
            <a:endParaRPr lang="en-US" sz="4115" kern="10" dirty="0">
              <a:solidFill>
                <a:srgbClr val="00206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7" name="Picture 61" descr="COG_v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972" y="5349992"/>
            <a:ext cx="1661649" cy="90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562282" y="1110776"/>
            <a:ext cx="4104133" cy="1090408"/>
          </a:xfrm>
          <a:prstGeom prst="rect">
            <a:avLst/>
          </a:prstGeom>
          <a:solidFill>
            <a:schemeClr val="tx2">
              <a:lumMod val="40000"/>
              <a:lumOff val="60000"/>
              <a:alpha val="53000"/>
            </a:schemeClr>
          </a:solidFill>
        </p:spPr>
        <p:txBody>
          <a:bodyPr wrap="square" lIns="104504" tIns="52251" rIns="104504" bIns="52251" rtlCol="0">
            <a:spAutoFit/>
          </a:bodyPr>
          <a:lstStyle/>
          <a:p>
            <a:pPr algn="ctr"/>
            <a:r>
              <a:rPr lang="fr-FR" sz="1600" b="1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Entraînements encadrés …</a:t>
            </a:r>
          </a:p>
          <a:p>
            <a:pPr algn="ctr"/>
            <a:r>
              <a:rPr lang="fr-FR" sz="1600" b="1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Loisir ou compétition …</a:t>
            </a:r>
            <a:br>
              <a:rPr lang="fr-FR" sz="1600" b="1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fr-FR" sz="1600" b="1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Au masculin comme au féminin … </a:t>
            </a:r>
          </a:p>
          <a:p>
            <a:pPr algn="ctr"/>
            <a:r>
              <a:rPr lang="fr-FR" sz="1600" b="1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Dès 5 ans …</a:t>
            </a:r>
            <a:endParaRPr lang="en-US" sz="1600" b="1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ZoneTexte 13"/>
          <p:cNvSpPr txBox="1"/>
          <p:nvPr/>
        </p:nvSpPr>
        <p:spPr>
          <a:xfrm rot="20351257">
            <a:off x="204304" y="1135787"/>
            <a:ext cx="1082911" cy="5364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04504" tIns="52251" rIns="104504" bIns="52251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POUR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VOUS </a:t>
            </a:r>
            <a:r>
              <a:rPr lang="fr-FR" b="1" dirty="0">
                <a:solidFill>
                  <a:schemeClr val="bg1"/>
                </a:solidFill>
                <a:latin typeface="Antique Olive Roman" pitchFamily="34" charset="0"/>
                <a:cs typeface="Aharoni" panose="02010803020104030203" pitchFamily="2" charset="-79"/>
              </a:rPr>
              <a:t>!</a:t>
            </a:r>
            <a:endParaRPr lang="en-US" b="1" dirty="0">
              <a:solidFill>
                <a:schemeClr val="bg1"/>
              </a:solidFill>
              <a:latin typeface="Antique Olive Roman" pitchFamily="34" charset="0"/>
              <a:cs typeface="Aharoni" panose="02010803020104030203" pitchFamily="2" charset="-79"/>
            </a:endParaRPr>
          </a:p>
        </p:txBody>
      </p:sp>
      <p:pic>
        <p:nvPicPr>
          <p:cNvPr id="1034" name="Image 1">
            <a:extLst>
              <a:ext uri="{FF2B5EF4-FFF2-40B4-BE49-F238E27FC236}">
                <a16:creationId xmlns:a16="http://schemas.microsoft.com/office/drawing/2014/main" id="{8A4FEB47-B3C3-4FBE-80C0-25E5C07DD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74" y="6076310"/>
            <a:ext cx="33051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BFF30FF-0571-D7FC-F293-92E3E95C43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336" y="2251863"/>
            <a:ext cx="4715539" cy="173059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357F947-0476-95EC-3511-91E83326AF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273" y="3992052"/>
            <a:ext cx="3384699" cy="188613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86D936E0-24AE-4547-A7FC-6F72F670D43B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2191095">
            <a:off x="3877252" y="1160213"/>
            <a:ext cx="1410432" cy="74725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B5774FCB-117A-EC36-49B2-540E82D267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55063" y="4088432"/>
            <a:ext cx="1439821" cy="127664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431B642-D3C2-9F4C-C9CD-920BA516BD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54422" y="6360182"/>
            <a:ext cx="1540462" cy="104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915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24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Aharoni</vt:lpstr>
      <vt:lpstr>Antique Olive Roman</vt:lpstr>
      <vt:lpstr>Arial</vt:lpstr>
      <vt:lpstr>Calibri</vt:lpstr>
      <vt:lpstr>Impact</vt:lpstr>
      <vt:lpstr>Thème Office</vt:lpstr>
      <vt:lpstr>Présentation PowerPoint</vt:lpstr>
    </vt:vector>
  </TitlesOfParts>
  <Company>ALLIANCE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TINEL Isabelle</dc:creator>
  <cp:lastModifiedBy>PASCAL BRONDEL</cp:lastModifiedBy>
  <cp:revision>22</cp:revision>
  <cp:lastPrinted>2022-08-12T14:55:18Z</cp:lastPrinted>
  <dcterms:created xsi:type="dcterms:W3CDTF">2013-10-07T11:08:46Z</dcterms:created>
  <dcterms:modified xsi:type="dcterms:W3CDTF">2023-07-07T14:59:43Z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bbfbbd0f-0666-461a-9212-afe773a25324_Enabled">
    <vt:lpwstr>true</vt:lpwstr>
  </property>
  <property fmtid="{D5CDD505-2E9C-101B-9397-08002B2CF9AE}" pid="4" name="MSIP_Label_bbfbbd0f-0666-461a-9212-afe773a25324_SetDate">
    <vt:lpwstr>2022-08-12T15:02:59Z</vt:lpwstr>
  </property>
  <property fmtid="{D5CDD505-2E9C-101B-9397-08002B2CF9AE}" pid="5" name="MSIP_Label_bbfbbd0f-0666-461a-9212-afe773a25324_Method">
    <vt:lpwstr>Standard</vt:lpwstr>
  </property>
  <property fmtid="{D5CDD505-2E9C-101B-9397-08002B2CF9AE}" pid="6" name="MSIP_Label_bbfbbd0f-0666-461a-9212-afe773a25324_Name">
    <vt:lpwstr>AFA Confidentiel</vt:lpwstr>
  </property>
  <property fmtid="{D5CDD505-2E9C-101B-9397-08002B2CF9AE}" pid="7" name="MSIP_Label_bbfbbd0f-0666-461a-9212-afe773a25324_SiteId">
    <vt:lpwstr>396b38cc-aa65-492b-bb0e-3d94ed25a97b</vt:lpwstr>
  </property>
  <property fmtid="{D5CDD505-2E9C-101B-9397-08002B2CF9AE}" pid="8" name="MSIP_Label_bbfbbd0f-0666-461a-9212-afe773a25324_ActionId">
    <vt:lpwstr>2e95a9b1-5944-4257-94f1-9154268d1b55</vt:lpwstr>
  </property>
  <property fmtid="{D5CDD505-2E9C-101B-9397-08002B2CF9AE}" pid="9" name="MSIP_Label_bbfbbd0f-0666-461a-9212-afe773a25324_ContentBits">
    <vt:lpwstr>3</vt:lpwstr>
  </property>
</Properties>
</file>